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notesMasterIdLst>
    <p:notesMasterId r:id="rId19"/>
  </p:notesMasterIdLst>
  <p:handoutMasterIdLst>
    <p:handoutMasterId r:id="rId20"/>
  </p:handoutMasterIdLst>
  <p:sldIdLst>
    <p:sldId id="256" r:id="rId2"/>
    <p:sldId id="296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84" r:id="rId12"/>
    <p:sldId id="385" r:id="rId13"/>
    <p:sldId id="382" r:id="rId14"/>
    <p:sldId id="383" r:id="rId15"/>
    <p:sldId id="324" r:id="rId16"/>
    <p:sldId id="35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152" autoAdjust="0"/>
  </p:normalViewPr>
  <p:slideViewPr>
    <p:cSldViewPr snapToGrid="0">
      <p:cViewPr varScale="1">
        <p:scale>
          <a:sx n="74" d="100"/>
          <a:sy n="74" d="100"/>
        </p:scale>
        <p:origin x="10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63442-A4A0-4A00-8BD2-8EBD686E5551}" type="datetimeFigureOut">
              <a:rPr lang="en-US" smtClean="0"/>
              <a:t>9/1/2020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praveenraghuvan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EC21B-194A-4037-9315-113983219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275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FEC57-6F76-4D9A-BEBF-4431325DB260}" type="datetimeFigureOut">
              <a:rPr lang="en-US" smtClean="0"/>
              <a:t>9/1/2020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49CEA-452E-49F3-92ED-210B64DD3C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0220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404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8A91-DA64-426F-9E21-0F7D7CECC045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092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53B6A-4535-4BC1-AF3D-9DD01A55606C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95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9EC81-8642-4F01-A371-DA49D9E5D1E7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80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260D3-9F65-4A94-BD2E-A5F55E104B63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4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DCC7C-8F36-45EE-8CC7-4FB15F780B1A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45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70BB-AB22-45DB-A5E3-40831FDCA881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7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D81A3-9B49-4CBF-8046-35575E9ADEC6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2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77633-6511-47FF-B77B-961FB1F57D1B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7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97FF-9E08-4990-BD50-4CB8E2B6571F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72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978ABA2-110A-470D-9C62-49C8ED1C6018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01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EE4EC-324D-4FD0-AB82-0C703A75CCA1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864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D6D092B-EBD5-422C-890F-CCC020C5E350}" type="datetime1">
              <a:rPr lang="en-US" smtClean="0"/>
              <a:t>9/1/2020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124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.pinimg.com/originals/0a/76/eb/0a76eb3c95c249cdff9449af08ac4efc.png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tnet.microsoft.com/apps/machinelearning-ai/ml-dotnet/customer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tree/master/04092020-ServerlessDays-ANZ-202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quantdare.com/what-is-the-difference-between-deep-learning-and-machine-learnin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arkardigital.com/serverless-cloud-computin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901693"/>
            <a:ext cx="10136910" cy="976093"/>
          </a:xfrm>
        </p:spPr>
        <p:txBody>
          <a:bodyPr>
            <a:noAutofit/>
          </a:bodyPr>
          <a:lstStyle/>
          <a:p>
            <a:pPr algn="ctr"/>
            <a:r>
              <a:rPr lang="en-US" sz="3600" dirty="0" err="1"/>
              <a:t>Serverless</a:t>
            </a:r>
            <a:r>
              <a:rPr lang="en-US" sz="3600" dirty="0"/>
              <a:t> Deep Neural Network with Azure Functions and </a:t>
            </a:r>
            <a:r>
              <a:rPr lang="en-US" sz="3600" dirty="0" err="1"/>
              <a:t>ML.Net</a:t>
            </a:r>
            <a:endParaRPr lang="en-US" sz="36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7811588" y="5582194"/>
            <a:ext cx="37054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Praveen Raghuvanshi</a:t>
            </a:r>
          </a:p>
          <a:p>
            <a:r>
              <a:rPr lang="en-US" sz="1600" dirty="0" smtClean="0"/>
              <a:t>04-Sep-2020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550217"/>
            <a:ext cx="10215550" cy="303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25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</a:t>
            </a:r>
            <a:r>
              <a:rPr lang="en-US" dirty="0" smtClean="0"/>
              <a:t>Classification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 Learning – </a:t>
            </a:r>
            <a:r>
              <a:rPr lang="en-US" dirty="0" err="1" smtClean="0"/>
              <a:t>MobileNet</a:t>
            </a:r>
            <a:r>
              <a:rPr lang="en-US" dirty="0" smtClean="0"/>
              <a:t> V2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i.pinimg.com/originals/0a/76/eb/0a76eb3c95c249cdff9449af08ac4efc.png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59431"/>
            <a:ext cx="10058400" cy="262210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047404"/>
            <a:ext cx="6492240" cy="5257800"/>
          </a:xfrm>
        </p:spPr>
        <p:txBody>
          <a:bodyPr>
            <a:normAutofit/>
          </a:bodyPr>
          <a:lstStyle/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a Azure Function App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Save MobileNetV2 model to Azure Storage Blob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</a:t>
            </a:r>
            <a:r>
              <a:rPr lang="en-US" sz="3200" dirty="0" err="1" smtClean="0"/>
              <a:t>ClassifyImage</a:t>
            </a:r>
            <a:r>
              <a:rPr lang="en-US" sz="3200" dirty="0" smtClean="0"/>
              <a:t> API 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Load </a:t>
            </a:r>
            <a:r>
              <a:rPr lang="en-US" sz="3200" dirty="0"/>
              <a:t>model in Azure Function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Make Prediction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Test through Postman – Locally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Deploy to Azure Functions on Cloud.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88236" y="6492875"/>
            <a:ext cx="2403764" cy="365125"/>
          </a:xfrm>
        </p:spPr>
        <p:txBody>
          <a:bodyPr/>
          <a:lstStyle/>
          <a:p>
            <a:r>
              <a:rPr lang="en-US" sz="1800" dirty="0" smtClean="0"/>
              <a:t>@</a:t>
            </a:r>
            <a:r>
              <a:rPr lang="en-US" sz="1800" dirty="0" err="1" smtClean="0"/>
              <a:t>praveenraghuvan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436243" y="2468572"/>
            <a:ext cx="298831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en-US" sz="88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Success Stories – </a:t>
            </a:r>
            <a:r>
              <a:rPr lang="en-US" dirty="0" err="1" smtClean="0"/>
              <a:t>ML.Net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https://dotnet.microsoft.com/apps/machinelearning-ai/ml-dotnet/customers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434437" y="642283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07854"/>
            <a:ext cx="10295710" cy="1283855"/>
          </a:xfrm>
        </p:spPr>
        <p:txBody>
          <a:bodyPr>
            <a:norm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 err="1" smtClean="0"/>
              <a:t>Github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https://</a:t>
            </a:r>
            <a:r>
              <a:rPr lang="en-US" sz="2800" dirty="0" smtClean="0">
                <a:hlinkClick r:id="rId3"/>
              </a:rPr>
              <a:t>github.com/praveenraghuvanshi/tech-sessions/tree/master/04092020-ServerlessDays-ANZ-2020</a:t>
            </a:r>
            <a:endParaRPr lang="en-US" sz="2800" dirty="0" smtClean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0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6444" y="2254596"/>
            <a:ext cx="11094719" cy="4674326"/>
          </a:xfrm>
        </p:spPr>
        <p:txBody>
          <a:bodyPr>
            <a:normAutofit fontScale="32500" lnSpcReduction="20000"/>
          </a:bodyPr>
          <a:lstStyle/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 smtClean="0">
                <a:hlinkClick r:id="rId3"/>
              </a:rPr>
              <a:t>https</a:t>
            </a:r>
            <a:r>
              <a:rPr lang="en-US" sz="8000" dirty="0">
                <a:hlinkClick r:id="rId3"/>
              </a:rPr>
              <a:t>://</a:t>
            </a:r>
            <a:r>
              <a:rPr lang="en-US" sz="8000" dirty="0" smtClean="0">
                <a:hlinkClick r:id="rId3"/>
              </a:rPr>
              <a:t>docs.microsoft.com/en-us/azure/azure-functions/functions-develop-vs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 smtClean="0">
                <a:hlinkClick r:id="rId4"/>
              </a:rPr>
              <a:t>https</a:t>
            </a:r>
            <a:r>
              <a:rPr lang="en-US" sz="8000" dirty="0">
                <a:hlinkClick r:id="rId4"/>
              </a:rPr>
              <a:t>://blog.rasmustc.com/multipart-data-with-azure-functions-httptriggers</a:t>
            </a:r>
            <a:r>
              <a:rPr lang="en-US" sz="8000" dirty="0" smtClean="0">
                <a:hlinkClick r:id="rId4"/>
              </a:rPr>
              <a:t>/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5"/>
              </a:rPr>
              <a:t>https://</a:t>
            </a:r>
            <a:r>
              <a:rPr lang="en-US" sz="8000" dirty="0" smtClean="0">
                <a:hlinkClick r:id="rId5"/>
              </a:rPr>
              <a:t>docs.microsoft.com/en-us/dotnet/machine-learning/tutorials/image-classification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6"/>
              </a:rPr>
              <a:t>https://docs.microsoft.com/en-us/samples/dotnet/machinelearning-samples/mlnet-image-classification-transfer-learning</a:t>
            </a:r>
            <a:r>
              <a:rPr lang="en-US" sz="8000" dirty="0" smtClean="0">
                <a:hlinkClick r:id="rId6"/>
              </a:rPr>
              <a:t>/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7"/>
              </a:rPr>
              <a:t>https://docs.microsoft.com/en-us/dotnet/machine-learning/tutorials/object-detection-onnx</a:t>
            </a:r>
            <a:endParaRPr lang="en-US" sz="80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04367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Q &amp; 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3"/>
              </a:rPr>
              <a:t>https</a:t>
            </a:r>
            <a:r>
              <a:rPr lang="en-US" sz="8000" dirty="0">
                <a:hlinkClick r:id="rId3"/>
              </a:rPr>
              <a:t>://</a:t>
            </a:r>
            <a:r>
              <a:rPr lang="en-US" sz="8000" dirty="0" smtClean="0">
                <a:hlinkClick r:id="rId3"/>
              </a:rPr>
              <a:t>in.linkedin.com/in/praveenraghuvanshi</a:t>
            </a:r>
            <a:endParaRPr lang="en-US" sz="8000" dirty="0" smtClean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4"/>
              </a:rPr>
              <a:t>https</a:t>
            </a:r>
            <a:r>
              <a:rPr lang="en-US" sz="8000" dirty="0">
                <a:hlinkClick r:id="rId4"/>
              </a:rPr>
              <a:t>://</a:t>
            </a:r>
            <a:r>
              <a:rPr lang="en-US" sz="8000" dirty="0" smtClean="0">
                <a:hlinkClick r:id="rId4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4"/>
              </a:rPr>
              <a:t>@</a:t>
            </a:r>
            <a:r>
              <a:rPr lang="en-US" sz="8000" dirty="0" err="1" smtClean="0">
                <a:hlinkClick r:id="rId4"/>
              </a:rPr>
              <a:t>praveenraghuvan</a:t>
            </a:r>
            <a:endParaRPr lang="en-US" sz="8000" dirty="0" smtClean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Introduction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124690" y="1267691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4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Cloud </a:t>
            </a:r>
            <a:r>
              <a:rPr lang="en-US" sz="2600" dirty="0" smtClean="0"/>
              <a:t>Architect @ 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Domain</a:t>
            </a:r>
            <a:r>
              <a:rPr lang="en-US" sz="2600" dirty="0" smtClean="0"/>
              <a:t>: </a:t>
            </a:r>
            <a:r>
              <a:rPr lang="en-US" sz="2600" dirty="0" smtClean="0"/>
              <a:t>Professional Audio, Video &amp; Control</a:t>
            </a:r>
            <a:endParaRPr lang="en-US" sz="2600" dirty="0" smtClean="0"/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Area </a:t>
            </a:r>
            <a:r>
              <a:rPr lang="en-US" sz="2600" dirty="0" smtClean="0"/>
              <a:t>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Area </a:t>
            </a:r>
            <a:r>
              <a:rPr lang="en-US" sz="2600" dirty="0" smtClean="0"/>
              <a:t>of Interest: AI/ML, Cloud and </a:t>
            </a:r>
            <a:r>
              <a:rPr lang="en-US" sz="2600" dirty="0" err="1" smtClean="0"/>
              <a:t>IoT</a:t>
            </a:r>
            <a:endParaRPr lang="en-US" sz="2600" dirty="0" smtClean="0"/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Location</a:t>
            </a:r>
            <a:r>
              <a:rPr lang="en-US" sz="2600" dirty="0" smtClean="0"/>
              <a:t>: Bangalore, </a:t>
            </a:r>
            <a:r>
              <a:rPr lang="en-US" sz="2600" dirty="0" smtClean="0"/>
              <a:t>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Member: </a:t>
            </a:r>
            <a:endParaRPr lang="en-US" sz="2600" dirty="0" smtClean="0"/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44CD3A1-492E-4BC1-B476-33288D6253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79855" y="1112724"/>
            <a:ext cx="2567387" cy="1775511"/>
          </a:xfrm>
          <a:prstGeom prst="rect">
            <a:avLst/>
          </a:prstGeom>
          <a:noFill/>
          <a:ln cap="flat">
            <a:noFill/>
            <a:prstDash val="solid"/>
            <a:round/>
            <a:headEnd type="none" w="med" len="med"/>
            <a:tailEnd type="none" w="med" len="med"/>
          </a:ln>
        </p:spPr>
      </p:pic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Deep </a:t>
            </a:r>
            <a:r>
              <a:rPr lang="en-US" sz="3600" dirty="0" smtClean="0"/>
              <a:t>Neural Network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</a:t>
            </a:r>
            <a:r>
              <a:rPr lang="en-US" sz="3600" dirty="0" err="1" smtClean="0"/>
              <a:t>Serverless</a:t>
            </a:r>
            <a:endParaRPr lang="en-US" sz="36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Azure </a:t>
            </a:r>
            <a:r>
              <a:rPr lang="en-US" sz="3600" dirty="0" smtClean="0"/>
              <a:t>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</a:t>
            </a:r>
            <a:r>
              <a:rPr lang="en-US" sz="3600" dirty="0" err="1" smtClean="0"/>
              <a:t>ML.Net</a:t>
            </a:r>
            <a:endParaRPr lang="en-US" sz="36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Neural Network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4"/>
              </a:rPr>
              <a:t>https://quantdare.com/what-is-the-difference-between-deep-learning-and-machine-learning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39546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Neural Network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473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42572" y="5868988"/>
            <a:ext cx="62339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3"/>
              </a:rPr>
              <a:t>https://parkardigital.com/serverless-cloud-computing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8854" y="6428220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932" y="1821208"/>
            <a:ext cx="8916181" cy="4047780"/>
          </a:xfrm>
        </p:spPr>
      </p:pic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Functions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4193" y="642283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Functions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ML.Net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563" y="27415"/>
            <a:ext cx="2520437" cy="74844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338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5863</TotalTime>
  <Words>265</Words>
  <Application>Microsoft Office PowerPoint</Application>
  <PresentationFormat>Widescreen</PresentationFormat>
  <Paragraphs>77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Retrospect</vt:lpstr>
      <vt:lpstr>PowerPoint Presentation</vt:lpstr>
      <vt:lpstr>Introduction</vt:lpstr>
      <vt:lpstr>Agenda</vt:lpstr>
      <vt:lpstr>Deep Neural Network</vt:lpstr>
      <vt:lpstr>Deep Neural Network</vt:lpstr>
      <vt:lpstr>Serverless</vt:lpstr>
      <vt:lpstr>Azure Functions</vt:lpstr>
      <vt:lpstr>Azure Functions</vt:lpstr>
      <vt:lpstr>ML.Net</vt:lpstr>
      <vt:lpstr>Image Classification</vt:lpstr>
      <vt:lpstr>Transfer Learning – MobileNet V2</vt:lpstr>
      <vt:lpstr>Cloud Architecture</vt:lpstr>
      <vt:lpstr>PowerPoint Presentation</vt:lpstr>
      <vt:lpstr>Customer Success Stories – ML.Net</vt:lpstr>
      <vt:lpstr>Resources</vt:lpstr>
      <vt:lpstr>References</vt:lpstr>
      <vt:lpstr>Thank you  Q &amp; A</vt:lpstr>
    </vt:vector>
  </TitlesOfParts>
  <Company>Harman International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ML.Net</dc:title>
  <dc:creator>Raghuvanshi, Praveen</dc:creator>
  <cp:lastModifiedBy>Raghuvanshi, Praveen</cp:lastModifiedBy>
  <cp:revision>464</cp:revision>
  <dcterms:created xsi:type="dcterms:W3CDTF">2019-06-28T17:38:08Z</dcterms:created>
  <dcterms:modified xsi:type="dcterms:W3CDTF">2020-09-01T21:06:43Z</dcterms:modified>
</cp:coreProperties>
</file>

<file path=docProps/thumbnail.jpeg>
</file>